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8" r:id="rId6"/>
    <p:sldId id="259" r:id="rId7"/>
    <p:sldId id="260" r:id="rId8"/>
    <p:sldId id="271" r:id="rId9"/>
    <p:sldId id="272" r:id="rId10"/>
    <p:sldId id="27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674" autoAdjust="0"/>
  </p:normalViewPr>
  <p:slideViewPr>
    <p:cSldViewPr snapToGrid="0" showGuides="1">
      <p:cViewPr varScale="1">
        <p:scale>
          <a:sx n="106" d="100"/>
          <a:sy n="106" d="100"/>
        </p:scale>
        <p:origin x="108" y="31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12/23/2024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1030" y="3428999"/>
            <a:ext cx="4853573" cy="1616252"/>
          </a:xfrm>
        </p:spPr>
        <p:txBody>
          <a:bodyPr/>
          <a:lstStyle/>
          <a:p>
            <a:r>
              <a:rPr lang="en-US" dirty="0" smtClean="0"/>
              <a:t>Domestic </a:t>
            </a:r>
            <a:r>
              <a:rPr lang="en-US" dirty="0" smtClean="0"/>
              <a:t>Building</a:t>
            </a:r>
            <a:br>
              <a:rPr lang="en-US" dirty="0" smtClean="0"/>
            </a:br>
            <a:r>
              <a:rPr lang="en-US" dirty="0" smtClean="0"/>
              <a:t>Electrical Wiring</a:t>
            </a:r>
            <a:endParaRPr lang="en-US" b="0" dirty="0"/>
          </a:p>
        </p:txBody>
      </p:sp>
      <p:sp>
        <p:nvSpPr>
          <p:cNvPr id="5" name="Rectangle 4"/>
          <p:cNvSpPr/>
          <p:nvPr/>
        </p:nvSpPr>
        <p:spPr>
          <a:xfrm>
            <a:off x="0" y="6211669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Imtiaz Hussain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ID- 21108001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nadian University of Banglade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195" y="71307"/>
            <a:ext cx="2360815" cy="119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10" r="20810"/>
          <a:stretch>
            <a:fillRect/>
          </a:stretch>
        </p:blipFill>
        <p:spPr/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3062246" y="2855631"/>
            <a:ext cx="2158146" cy="1015663"/>
            <a:chOff x="3062246" y="2902286"/>
            <a:chExt cx="2158146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3062246" y="3337327"/>
              <a:ext cx="2158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Points</a:t>
              </a:r>
              <a:endPara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8103" y="2457565"/>
            <a:ext cx="4854632" cy="21779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Civil Drawing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SDB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MDB Connection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51" y="135516"/>
            <a:ext cx="7342622" cy="1215566"/>
          </a:xfrm>
        </p:spPr>
        <p:txBody>
          <a:bodyPr/>
          <a:lstStyle/>
          <a:p>
            <a:r>
              <a:rPr lang="en-US" dirty="0" smtClean="0"/>
              <a:t>Floor Plan</a:t>
            </a:r>
            <a:endParaRPr lang="en-US" b="0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7" y="1616649"/>
            <a:ext cx="4488871" cy="5104826"/>
          </a:xfr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64" y="861691"/>
            <a:ext cx="7342622" cy="735940"/>
          </a:xfrm>
        </p:spPr>
        <p:txBody>
          <a:bodyPr/>
          <a:lstStyle/>
          <a:p>
            <a:r>
              <a:rPr lang="en-US" dirty="0" smtClean="0"/>
              <a:t>Civil Drawing</a:t>
            </a:r>
            <a:endParaRPr lang="en-US" b="0" dirty="0"/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26635" y="3961884"/>
            <a:ext cx="197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Approx. : 1192 Sqft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2" y="2086494"/>
            <a:ext cx="5655105" cy="4787531"/>
          </a:xfr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9" y="534527"/>
            <a:ext cx="7342622" cy="1215566"/>
          </a:xfrm>
        </p:spPr>
        <p:txBody>
          <a:bodyPr/>
          <a:lstStyle/>
          <a:p>
            <a:r>
              <a:rPr lang="en-US" dirty="0" smtClean="0"/>
              <a:t>Electrical Wiring</a:t>
            </a:r>
            <a:endParaRPr lang="en-US" b="0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" y="1978429"/>
            <a:ext cx="5446519" cy="4781108"/>
          </a:xfrm>
        </p:spPr>
      </p:pic>
    </p:spTree>
    <p:extLst>
      <p:ext uri="{BB962C8B-B14F-4D97-AF65-F5344CB8AC3E}">
        <p14:creationId xmlns:p14="http://schemas.microsoft.com/office/powerpoint/2010/main" val="31643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45178"/>
            <a:ext cx="4897598" cy="489759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1" y="847898"/>
            <a:ext cx="4563688" cy="1097279"/>
          </a:xfrm>
        </p:spPr>
        <p:txBody>
          <a:bodyPr>
            <a:noAutofit/>
          </a:bodyPr>
          <a:lstStyle/>
          <a:p>
            <a:r>
              <a:rPr lang="en-US" dirty="0" smtClean="0"/>
              <a:t>SDB to Floor Connection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6" b="9006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023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1" y="847898"/>
            <a:ext cx="4563688" cy="1097279"/>
          </a:xfrm>
        </p:spPr>
        <p:txBody>
          <a:bodyPr>
            <a:noAutofit/>
          </a:bodyPr>
          <a:lstStyle/>
          <a:p>
            <a:r>
              <a:rPr lang="en-US" dirty="0" smtClean="0"/>
              <a:t>MDB to SDB Connection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6" b="9006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2472401"/>
            <a:ext cx="6182820" cy="4385599"/>
          </a:xfrm>
        </p:spPr>
      </p:pic>
    </p:spTree>
    <p:extLst>
      <p:ext uri="{BB962C8B-B14F-4D97-AF65-F5344CB8AC3E}">
        <p14:creationId xmlns:p14="http://schemas.microsoft.com/office/powerpoint/2010/main" val="169856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08" b="9408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Thank You!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www.w3.org/XML/1998/namespace"/>
    <ds:schemaRef ds:uri="16c05727-aa75-4e4a-9b5f-8a80a1165891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45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Domestic Building Electrical Wiring</vt:lpstr>
      <vt:lpstr>PowerPoint Presentation</vt:lpstr>
      <vt:lpstr>Floor Plan</vt:lpstr>
      <vt:lpstr>Civil Drawing</vt:lpstr>
      <vt:lpstr>Electrical Wiring</vt:lpstr>
      <vt:lpstr>SDB to Floor Connection</vt:lpstr>
      <vt:lpstr>MDB to SDB Connection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2023-08-26T03:44:33Z</dcterms:created>
  <dcterms:modified xsi:type="dcterms:W3CDTF">2024-12-23T16:22:04Z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